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172A0C-85FC-4CAB-BD6E-98E8209390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86FA3B-5E1F-4061-B4F3-CF5914C5810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CE9C77-C270-4EBD-B5FD-094998A814B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C99F7E-CF08-41C3-9F75-E62E618CCE8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17D8D9-1C4A-4E4D-8B81-D8A1301265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E5755D-24B2-4AD8-9B85-17037B4EC0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F4C4A5-FBF6-4D70-8200-DBA296A978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819BB4-9224-40E1-8C7F-A5EB9232F4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F7C7F0-FCE2-461F-B90C-91217487F1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C9783A-B237-40E3-94F1-AF26AC00572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0C113E-A11D-4325-8585-A20D293F5C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E7B366-C59C-4AC1-8928-F0905442E69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880" cy="268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000" cy="268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FCAB798-34BD-4CDC-9E13-A0A98B8077A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000" cy="268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520" cy="51382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120" cy="26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200" cy="2862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0640" cy="202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520" cy="3559320"/>
            <a:chOff x="4756680" y="883800"/>
            <a:chExt cx="4466520" cy="35593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520" cy="3559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4640"/>
              <a:ext cx="1734120" cy="27694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520" cy="1732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640"/>
            <a:ext cx="2388240" cy="35931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02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240" cy="51382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520" y="2655720"/>
            <a:ext cx="2256120" cy="35931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520" cy="3559320"/>
            <a:chOff x="4756680" y="883800"/>
            <a:chExt cx="4466520" cy="35593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520" cy="3559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4640"/>
              <a:ext cx="1734120" cy="27694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520" cy="1732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640"/>
            <a:ext cx="2388240" cy="35931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602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4240" cy="51382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520" y="2655720"/>
            <a:ext cx="2256120" cy="35931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520" cy="3559320"/>
            <a:chOff x="4756680" y="883800"/>
            <a:chExt cx="4466520" cy="35593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520" cy="3559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4640"/>
              <a:ext cx="1734120" cy="27694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520" cy="1732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640"/>
            <a:ext cx="2388240" cy="35931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520" cy="3559320"/>
            <a:chOff x="4756680" y="883800"/>
            <a:chExt cx="4466520" cy="35593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520" cy="3559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4640"/>
              <a:ext cx="1734120" cy="27694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520" cy="1732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602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4240" cy="51382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520" cy="5138280"/>
          </a:xfrm>
          <a:prstGeom prst="rect">
            <a:avLst/>
          </a:prstGeom>
          <a:ln w="0">
            <a:noFill/>
          </a:ln>
        </p:spPr>
      </p:pic>
      <p:sp>
        <p:nvSpPr>
          <p:cNvPr id="118" name="Прямоугольник 5"/>
          <p:cNvSpPr/>
          <p:nvPr/>
        </p:nvSpPr>
        <p:spPr>
          <a:xfrm>
            <a:off x="1640880" y="4588920"/>
            <a:ext cx="2994120" cy="26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9" name="Изображение 40"/>
          <p:cNvSpPr/>
          <p:nvPr/>
        </p:nvSpPr>
        <p:spPr>
          <a:xfrm>
            <a:off x="867240" y="3587040"/>
            <a:ext cx="252000" cy="2520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480" cy="112860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466200" y="1728360"/>
            <a:ext cx="473472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640"/>
            <a:ext cx="2388240" cy="35931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02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240" cy="51382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520" y="2655720"/>
            <a:ext cx="2256120" cy="35931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520" cy="3559320"/>
            <a:chOff x="4756680" y="883800"/>
            <a:chExt cx="4466520" cy="35593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520" cy="35593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4640"/>
              <a:ext cx="1734120" cy="27694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520" cy="1732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640"/>
            <a:ext cx="2388240" cy="35931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028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720" cy="343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240" cy="51382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520" y="2655720"/>
            <a:ext cx="2256120" cy="35931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360" cy="23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0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2024-08-28T09:47:11Z</dcterms:modified>
  <cp:revision>33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